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eg" ContentType="video/unknown"/>
  <Default Extension="vml" ContentType="application/vnd.openxmlformats-officedocument.vmlDrawing"/>
  <Default Extension="png" ContentType="image/png"/>
  <Default Extension="bin" ContentType="application/vnd.openxmlformats-officedocument.oleObject"/>
  <Default Extension="docx" ContentType="application/vnd.openxmlformats-officedocument.wordprocessingml.document"/>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5"/>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48" r:id="rId17"/>
    <p:sldId id="449" r:id="rId18"/>
    <p:sldId id="450" r:id="rId19"/>
    <p:sldId id="451" r:id="rId20"/>
    <p:sldId id="514"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518" r:id="rId50"/>
    <p:sldId id="360" r:id="rId51"/>
    <p:sldId id="328" r:id="rId52"/>
    <p:sldId id="329" r:id="rId53"/>
    <p:sldId id="330" r:id="rId54"/>
    <p:sldId id="331" r:id="rId55"/>
    <p:sldId id="332" r:id="rId56"/>
    <p:sldId id="333" r:id="rId57"/>
    <p:sldId id="334" r:id="rId58"/>
    <p:sldId id="336" r:id="rId59"/>
    <p:sldId id="337" r:id="rId60"/>
    <p:sldId id="338" r:id="rId61"/>
    <p:sldId id="340" r:id="rId62"/>
    <p:sldId id="503" r:id="rId63"/>
    <p:sldId id="516" r:id="rId64"/>
    <p:sldId id="339" r:id="rId65"/>
    <p:sldId id="519" r:id="rId66"/>
    <p:sldId id="342" r:id="rId67"/>
    <p:sldId id="343" r:id="rId68"/>
    <p:sldId id="344" r:id="rId69"/>
    <p:sldId id="345" r:id="rId70"/>
    <p:sldId id="513" r:id="rId71"/>
    <p:sldId id="390" r:id="rId72"/>
    <p:sldId id="391" r:id="rId73"/>
    <p:sldId id="393" r:id="rId74"/>
    <p:sldId id="515" r:id="rId75"/>
    <p:sldId id="494" r:id="rId76"/>
    <p:sldId id="512" r:id="rId77"/>
    <p:sldId id="472" r:id="rId78"/>
    <p:sldId id="496" r:id="rId79"/>
    <p:sldId id="481" r:id="rId80"/>
    <p:sldId id="491" r:id="rId81"/>
    <p:sldId id="313" r:id="rId82"/>
    <p:sldId id="315" r:id="rId83"/>
    <p:sldId id="316" r:id="rId84"/>
    <p:sldId id="517" r:id="rId85"/>
    <p:sldId id="505" r:id="rId86"/>
    <p:sldId id="504" r:id="rId87"/>
    <p:sldId id="502" r:id="rId88"/>
    <p:sldId id="495" r:id="rId89"/>
    <p:sldId id="492" r:id="rId90"/>
    <p:sldId id="484" r:id="rId91"/>
    <p:sldId id="489" r:id="rId92"/>
    <p:sldId id="490" r:id="rId93"/>
    <p:sldId id="510"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9"/>
    <p:restoredTop sz="80597"/>
  </p:normalViewPr>
  <p:slideViewPr>
    <p:cSldViewPr snapToGrid="0" snapToObjects="1">
      <p:cViewPr>
        <p:scale>
          <a:sx n="97" d="100"/>
          <a:sy n="97" d="100"/>
        </p:scale>
        <p:origin x="4088" y="848"/>
      </p:cViewPr>
      <p:guideLst/>
    </p:cSldViewPr>
  </p:slideViewPr>
  <p:outlineViewPr>
    <p:cViewPr>
      <p:scale>
        <a:sx n="33" d="100"/>
        <a:sy n="33" d="100"/>
      </p:scale>
      <p:origin x="0" y="-1664"/>
    </p:cViewPr>
  </p:outlineViewPr>
  <p:notesTextViewPr>
    <p:cViewPr>
      <p:scale>
        <a:sx n="1" d="1"/>
        <a:sy n="1" d="1"/>
      </p:scale>
      <p:origin x="0" y="-1424"/>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a:t>
            </a:r>
            <a:r>
              <a:rPr lang="en-US" b="1" baseline="0" dirty="0" smtClean="0"/>
              <a:t>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smtClean="0"/>
              <a:t>TODO: page 9 add animation to the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is </a:t>
            </a:r>
            <a:r>
              <a:rPr lang="en-US" baseline="0" dirty="0" err="1" smtClean="0"/>
              <a:t>shwon</a:t>
            </a:r>
            <a:r>
              <a:rPr lang="en-US" baseline="0" dirty="0" smtClean="0"/>
              <a:t> in this plot</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50</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70</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75</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85</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86</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89</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91</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4/5/17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2.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microsoft.com/office/2007/relationships/media" Target="../media/media2.mpeg"/><Relationship Id="rId2" Type="http://schemas.openxmlformats.org/officeDocument/2006/relationships/video" Target="../media/media2.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8.xml"/><Relationship Id="rId5" Type="http://schemas.openxmlformats.org/officeDocument/2006/relationships/image" Target="../media/image43.png"/><Relationship Id="rId6" Type="http://schemas.openxmlformats.org/officeDocument/2006/relationships/image" Target="../media/image44.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emf"/><Relationship Id="rId6"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49.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0.xml"/><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3.emf"/></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7.emf"/></Relationships>
</file>

<file path=ppt/slides/_rels/slide62.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4.emf"/></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5.emf"/></Relationships>
</file>

<file path=ppt/slides/_rels/slide68.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40.png"/><Relationship Id="rId5"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3.png"/></Relationships>
</file>

<file path=ppt/slides/_rels/slide87.xml.rels><?xml version="1.0" encoding="UTF-8" standalone="yes"?>
<Relationships xmlns="http://schemas.openxmlformats.org/package/2006/relationships"><Relationship Id="rId3" Type="http://schemas.openxmlformats.org/officeDocument/2006/relationships/image" Target="../media/image134.emf"/><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36.png"/><Relationship Id="rId7" Type="http://schemas.openxmlformats.org/officeDocument/2006/relationships/image" Target="../media/image30.png"/><Relationship Id="rId8" Type="http://schemas.openxmlformats.org/officeDocument/2006/relationships/image" Target="../media/image137.png"/><Relationship Id="rId1" Type="http://schemas.microsoft.com/office/2007/relationships/media" Target="../media/media2.mpeg"/><Relationship Id="rId2" Type="http://schemas.openxmlformats.org/officeDocument/2006/relationships/video" Target="../media/media2.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17</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18</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366650" y="6046281"/>
            <a:ext cx="1623871" cy="369332"/>
          </a:xfrm>
          <a:prstGeom prst="rect">
            <a:avLst/>
          </a:prstGeom>
          <a:noFill/>
        </p:spPr>
        <p:txBody>
          <a:bodyPr wrap="square" rtlCol="0">
            <a:spAutoFit/>
          </a:bodyPr>
          <a:lstStyle/>
          <a:p>
            <a:r>
              <a:rPr lang="en-US" dirty="0" smtClean="0"/>
              <a:t>Binary map </a:t>
            </a:r>
            <a:endParaRPr lang="en-US" dirty="0"/>
          </a:p>
        </p:txBody>
      </p: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17" name="Document" r:id="rId5" imgW="5626100" imgH="3454400" progId="Word.Document.12">
                  <p:embed/>
                </p:oleObj>
              </mc:Choice>
              <mc:Fallback>
                <p:oleObj name="Document" r:id="rId5" imgW="5626100" imgH="3454400" progId="Word.Document.12">
                  <p:embed/>
                  <p:pic>
                    <p:nvPicPr>
                      <p:cNvPr id="0" name=""/>
                      <p:cNvPicPr/>
                      <p:nvPr/>
                    </p:nvPicPr>
                    <p:blipFill>
                      <a:blip r:embed="rId6"/>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49</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53</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54</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58</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65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70</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74</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87</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1771" y="3542674"/>
            <a:ext cx="1353299" cy="646331"/>
          </a:xfrm>
          <a:prstGeom prst="rect">
            <a:avLst/>
          </a:prstGeom>
          <a:noFill/>
        </p:spPr>
        <p:txBody>
          <a:bodyPr wrap="square" rtlCol="0">
            <a:spAutoFit/>
          </a:bodyPr>
          <a:lstStyle/>
          <a:p>
            <a:pPr algn="ctr"/>
            <a:r>
              <a:rPr lang="en-US" dirty="0" smtClean="0"/>
              <a:t>Original information</a:t>
            </a:r>
          </a:p>
        </p:txBody>
      </p:sp>
      <p:cxnSp>
        <p:nvCxnSpPr>
          <p:cNvPr id="18" name="Straight Connector 17"/>
          <p:cNvCxnSpPr/>
          <p:nvPr/>
        </p:nvCxnSpPr>
        <p:spPr>
          <a:xfrm>
            <a:off x="6848740" y="32292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70388" y="32415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232448" y="2587182"/>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232448" y="2587182"/>
                <a:ext cx="3619773"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90</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92</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21979</TotalTime>
  <Words>7148</Words>
  <Application>Microsoft Macintosh PowerPoint</Application>
  <PresentationFormat>On-screen Show (4:3)</PresentationFormat>
  <Paragraphs>1106</Paragraphs>
  <Slides>93</Slides>
  <Notes>90</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8" baseType="lpstr">
      <vt:lpstr>Arial</vt: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982</cp:revision>
  <dcterms:created xsi:type="dcterms:W3CDTF">2017-02-13T04:25:39Z</dcterms:created>
  <dcterms:modified xsi:type="dcterms:W3CDTF">2017-04-05T16:46:41Z</dcterms:modified>
</cp:coreProperties>
</file>